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82" r:id="rId3"/>
    <p:sldId id="265" r:id="rId4"/>
    <p:sldId id="281" r:id="rId5"/>
    <p:sldId id="257" r:id="rId6"/>
    <p:sldId id="258" r:id="rId7"/>
    <p:sldId id="280" r:id="rId8"/>
    <p:sldId id="259" r:id="rId9"/>
    <p:sldId id="261" r:id="rId10"/>
    <p:sldId id="271" r:id="rId11"/>
    <p:sldId id="262" r:id="rId12"/>
    <p:sldId id="267" r:id="rId13"/>
    <p:sldId id="264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2E7278-FCAE-40E7-BB8A-51CAE8B29CE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03CA53-5332-42FD-B987-075176AAE9C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69;&#1076;&#1074;&#1072;&#1088;&#1076;%20&#1043;&#1088;&#1080;&#1075;.%20&#1059;&#1090;&#1088;&#1086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%20&#1042;&#1083;&#1072;&#1076;&#1080;&#1084;&#1080;&#1088;&#1086;&#1074;&#1085;\Desktop\&#1057;&#1074;&#1103;&#1090;&#1086;\&#1047;&#1042;&#1059;&#1050;&#1048;%20&#1055;&#1056;&#1048;&#1056;&#1054;&#1044;&#1067;%20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Природа\нкрнуфеп4ф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квітня – Міжнародний день птахів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250029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зуля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43644"/>
            <a:ext cx="27860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Зозуля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ока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30718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лека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857224" y="0"/>
            <a:ext cx="7215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6072206"/>
            <a:ext cx="264320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Лелека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ейко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32861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івка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30003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Ластівка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равель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43644"/>
            <a:ext cx="328611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Журавель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ки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5000628" cy="3429000"/>
          </a:xfrm>
          <a:prstGeom prst="rect">
            <a:avLst/>
          </a:prstGeom>
        </p:spPr>
      </p:pic>
      <p:pic>
        <p:nvPicPr>
          <p:cNvPr id="3" name="Рисунок 2" descr="скв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786182" y="3071810"/>
            <a:ext cx="5357818" cy="378619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йв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85720" y="142852"/>
            <a:ext cx="4429156" cy="3214710"/>
          </a:xfrm>
          <a:prstGeom prst="rect">
            <a:avLst/>
          </a:prstGeom>
        </p:spPr>
      </p:pic>
      <p:pic>
        <p:nvPicPr>
          <p:cNvPr id="4" name="Рисунок 3" descr="жайвор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743325" y="3214686"/>
            <a:ext cx="5114955" cy="3457573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55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14282" y="142852"/>
            <a:ext cx="5072098" cy="3500462"/>
          </a:xfrm>
          <a:prstGeom prst="rect">
            <a:avLst/>
          </a:prstGeom>
        </p:spPr>
      </p:pic>
      <p:pic>
        <p:nvPicPr>
          <p:cNvPr id="3" name="Рисунок 2" descr="6грок5р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5072066" y="2285992"/>
            <a:ext cx="3857652" cy="4357718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Природа\нкрнуфеп4ф3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квітня – Міжнародний день птахів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Эдвард Григ.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ей.jpe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57158" y="285728"/>
            <a:ext cx="4429156" cy="3371853"/>
          </a:xfrm>
          <a:prstGeom prst="rect">
            <a:avLst/>
          </a:prstGeom>
        </p:spPr>
      </p:pic>
      <p:pic>
        <p:nvPicPr>
          <p:cNvPr id="3" name="Рисунок 2" descr="солов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500562" y="3071810"/>
            <a:ext cx="4429156" cy="35719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ц65нц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000">
              <a:schemeClr val="accent1">
                <a:lumMod val="75000"/>
                <a:alpha val="35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714356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БЕРЕЖІТЬ ПТАХІВ!</a:t>
            </a:r>
          </a:p>
          <a:p>
            <a:pPr algn="just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 важливо, щоб птахи, такі прекрасні створіння, жили щасливо на нашій Землі! Адже там, де погано нашим сусідам по планеті, погано і нам самим.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5пе4цк334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14282" y="357166"/>
            <a:ext cx="4143404" cy="3071834"/>
          </a:xfrm>
          <a:prstGeom prst="rect">
            <a:avLst/>
          </a:prstGeom>
        </p:spPr>
      </p:pic>
      <p:pic>
        <p:nvPicPr>
          <p:cNvPr id="4" name="Рисунок 3" descr="оте5ро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14283" y="3643314"/>
            <a:ext cx="4143404" cy="300037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екоцентр-1\DSC_015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екоцентр-1\DSC_015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пив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пак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30003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шпак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я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35004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Синичка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бець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27860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Горобець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ятел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32146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И ПРИРО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57</Words>
  <Application>Microsoft Office PowerPoint</Application>
  <PresentationFormat>Екран (4:3)</PresentationFormat>
  <Paragraphs>15</Paragraphs>
  <Slides>22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 Владимировн</cp:lastModifiedBy>
  <cp:revision>16</cp:revision>
  <dcterms:created xsi:type="dcterms:W3CDTF">2015-03-31T18:10:31Z</dcterms:created>
  <dcterms:modified xsi:type="dcterms:W3CDTF">2015-04-01T08:50:09Z</dcterms:modified>
</cp:coreProperties>
</file>